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</p:sldMasterIdLst>
  <p:notesMasterIdLst>
    <p:notesMasterId r:id="rId5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0" r:id="rId47"/>
    <p:sldId id="302" r:id="rId48"/>
    <p:sldId id="303" r:id="rId49"/>
  </p:sldIdLst>
  <p:sldSz cx="7556500" cy="53213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0AF892-E1DA-4F6D-BEDA-1E07E82690C3}">
  <a:tblStyle styleId="{F00AF892-E1DA-4F6D-BEDA-1E07E82690C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0"/>
          </a:solidFill>
        </a:fill>
      </a:tcStyle>
    </a:wholeTbl>
    <a:band1H>
      <a:tcTxStyle/>
      <a:tcStyle>
        <a:tcBdr/>
      </a:tcStyle>
    </a:band1H>
    <a:band2H>
      <a:tcTxStyle b="off" i="off"/>
      <a:tcStyle>
        <a:tcBdr/>
        <a:fill>
          <a:solidFill>
            <a:srgbClr val="FFFFFF"/>
          </a:solidFill>
        </a:fill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508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/>
    <p:restoredTop sz="94707"/>
  </p:normalViewPr>
  <p:slideViewPr>
    <p:cSldViewPr snapToGrid="0" snapToObjects="1">
      <p:cViewPr varScale="1">
        <p:scale>
          <a:sx n="155" d="100"/>
          <a:sy n="155" d="100"/>
        </p:scale>
        <p:origin x="11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34568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>
            <a:spLocks noGrp="1"/>
          </p:cNvSpPr>
          <p:nvPr>
            <p:ph type="title"/>
          </p:nvPr>
        </p:nvSpPr>
        <p:spPr>
          <a:xfrm>
            <a:off x="257586" y="2225201"/>
            <a:ext cx="7041300" cy="8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7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257586" y="460409"/>
            <a:ext cx="7041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257586" y="1192313"/>
            <a:ext cx="7041300" cy="3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0"/>
          <p:cNvSpPr txBox="1">
            <a:spLocks noGrp="1"/>
          </p:cNvSpPr>
          <p:nvPr>
            <p:ph type="title"/>
          </p:nvPr>
        </p:nvSpPr>
        <p:spPr>
          <a:xfrm>
            <a:off x="257586" y="460409"/>
            <a:ext cx="7041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30"/>
          <p:cNvSpPr txBox="1">
            <a:spLocks noGrp="1"/>
          </p:cNvSpPr>
          <p:nvPr>
            <p:ph type="body" idx="1"/>
          </p:nvPr>
        </p:nvSpPr>
        <p:spPr>
          <a:xfrm>
            <a:off x="257586" y="1192313"/>
            <a:ext cx="3305400" cy="3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body" idx="2"/>
          </p:nvPr>
        </p:nvSpPr>
        <p:spPr>
          <a:xfrm>
            <a:off x="3993441" y="1192313"/>
            <a:ext cx="3305400" cy="3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1"/>
          <p:cNvSpPr txBox="1">
            <a:spLocks noGrp="1"/>
          </p:cNvSpPr>
          <p:nvPr>
            <p:ph type="title"/>
          </p:nvPr>
        </p:nvSpPr>
        <p:spPr>
          <a:xfrm>
            <a:off x="257586" y="460409"/>
            <a:ext cx="7041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8" name="Google Shape;128;p31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2"/>
          <p:cNvSpPr txBox="1">
            <a:spLocks noGrp="1"/>
          </p:cNvSpPr>
          <p:nvPr>
            <p:ph type="title"/>
          </p:nvPr>
        </p:nvSpPr>
        <p:spPr>
          <a:xfrm>
            <a:off x="257586" y="574806"/>
            <a:ext cx="23205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body" idx="1"/>
          </p:nvPr>
        </p:nvSpPr>
        <p:spPr>
          <a:xfrm>
            <a:off x="257586" y="1437635"/>
            <a:ext cx="2320500" cy="32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 txBox="1">
            <a:spLocks noGrp="1"/>
          </p:cNvSpPr>
          <p:nvPr>
            <p:ph type="title"/>
          </p:nvPr>
        </p:nvSpPr>
        <p:spPr>
          <a:xfrm>
            <a:off x="405137" y="465710"/>
            <a:ext cx="5262300" cy="42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5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33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/>
          <p:nvPr/>
        </p:nvSpPr>
        <p:spPr>
          <a:xfrm>
            <a:off x="3778250" y="-129"/>
            <a:ext cx="3778200" cy="532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4600" tIns="94600" rIns="94600" bIns="946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4"/>
          <p:cNvSpPr txBox="1">
            <a:spLocks noGrp="1"/>
          </p:cNvSpPr>
          <p:nvPr>
            <p:ph type="title"/>
          </p:nvPr>
        </p:nvSpPr>
        <p:spPr>
          <a:xfrm>
            <a:off x="219406" y="1275804"/>
            <a:ext cx="3342900" cy="1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subTitle" idx="1"/>
          </p:nvPr>
        </p:nvSpPr>
        <p:spPr>
          <a:xfrm>
            <a:off x="219406" y="2899971"/>
            <a:ext cx="3342900" cy="12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sz="2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body" idx="2"/>
          </p:nvPr>
        </p:nvSpPr>
        <p:spPr>
          <a:xfrm>
            <a:off x="4081948" y="749105"/>
            <a:ext cx="3171000" cy="3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body" idx="1"/>
          </p:nvPr>
        </p:nvSpPr>
        <p:spPr>
          <a:xfrm>
            <a:off x="257585" y="4376817"/>
            <a:ext cx="49572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6"/>
          <p:cNvSpPr txBox="1">
            <a:spLocks noGrp="1"/>
          </p:cNvSpPr>
          <p:nvPr>
            <p:ph type="title" hasCustomPrompt="1"/>
          </p:nvPr>
        </p:nvSpPr>
        <p:spPr>
          <a:xfrm>
            <a:off x="257586" y="1144361"/>
            <a:ext cx="7041300" cy="20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sz="1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36"/>
          <p:cNvSpPr txBox="1">
            <a:spLocks noGrp="1"/>
          </p:cNvSpPr>
          <p:nvPr>
            <p:ph type="body" idx="1"/>
          </p:nvPr>
        </p:nvSpPr>
        <p:spPr>
          <a:xfrm>
            <a:off x="257586" y="3261190"/>
            <a:ext cx="7041300" cy="13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700"/>
              </a:spcBef>
              <a:spcAft>
                <a:spcPts val="17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title"/>
          </p:nvPr>
        </p:nvSpPr>
        <p:spPr>
          <a:xfrm>
            <a:off x="257586" y="460409"/>
            <a:ext cx="7041300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1"/>
          </p:nvPr>
        </p:nvSpPr>
        <p:spPr>
          <a:xfrm>
            <a:off x="257586" y="1192313"/>
            <a:ext cx="7041300" cy="35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t" anchorCtr="0"/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sldNum" idx="12"/>
          </p:nvPr>
        </p:nvSpPr>
        <p:spPr>
          <a:xfrm>
            <a:off x="7001545" y="4824415"/>
            <a:ext cx="453300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91375" rIns="91375" bIns="913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1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5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6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7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89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61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3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57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17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78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71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460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76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2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78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73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1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335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38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5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06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017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90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234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972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85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53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114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46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553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771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70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0412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747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1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83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13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28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29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275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89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23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46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292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4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7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8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68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0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7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556500" cy="5321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555088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70894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Personnalisé</PresentationFormat>
  <Paragraphs>0</Paragraphs>
  <Slides>48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0" baseType="lpstr">
      <vt:lpstr>Arial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Utilisateur de Microsoft Office</cp:lastModifiedBy>
  <cp:revision>3</cp:revision>
  <dcterms:modified xsi:type="dcterms:W3CDTF">2019-04-18T10:41:47Z</dcterms:modified>
</cp:coreProperties>
</file>